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419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E15B3-C194-E03E-E2A1-E9FC2E7661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4208" y="685800"/>
            <a:ext cx="8001000" cy="2971800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CB0F9C-5049-44B2-5A25-2C997B60A4C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4208" y="3843863"/>
            <a:ext cx="6400800" cy="1947333"/>
          </a:xfrm>
        </p:spPr>
        <p:txBody>
          <a:bodyPr anchor="t"/>
          <a:lstStyle>
            <a:lvl1pPr marL="0" indent="0">
              <a:buNone/>
              <a:defRPr sz="21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D8088A-D928-CD4D-8AD3-DBC05FE2D3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A91BA7-FDD2-4FFD-BF93-A376D40ED22B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559A1D-669E-B9EE-FCEC-D2370CB10F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3A526-F581-ABB2-01EF-1DEBF198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0450B1-EE20-4ADE-A8B6-4881C403E209}" type="slidenum">
              <a:t>‹#›</a:t>
            </a:fld>
            <a:endParaRPr lang="pl-PL"/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90B34569-910D-1C41-C490-85E89696D1B3}"/>
              </a:ext>
            </a:extLst>
          </p:cNvPr>
          <p:cNvCxnSpPr/>
          <p:nvPr/>
        </p:nvCxnSpPr>
        <p:spPr>
          <a:xfrm flipH="1">
            <a:off x="8228008" y="8467"/>
            <a:ext cx="3810003" cy="3810003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098BD0FC-98B2-8547-DB82-CD69B693F022}"/>
              </a:ext>
            </a:extLst>
          </p:cNvPr>
          <p:cNvCxnSpPr/>
          <p:nvPr/>
        </p:nvCxnSpPr>
        <p:spPr>
          <a:xfrm flipH="1">
            <a:off x="6108173" y="91540"/>
            <a:ext cx="6080650" cy="6080660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xmlns="" id="{E23F5251-CBDB-4846-3C37-ABAF63609DE6}"/>
              </a:ext>
            </a:extLst>
          </p:cNvPr>
          <p:cNvCxnSpPr/>
          <p:nvPr/>
        </p:nvCxnSpPr>
        <p:spPr>
          <a:xfrm flipH="1">
            <a:off x="7235820" y="228600"/>
            <a:ext cx="4953003" cy="4953003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xmlns="" id="{E7A679F8-E911-E0BF-2DDA-9AD23943275F}"/>
              </a:ext>
            </a:extLst>
          </p:cNvPr>
          <p:cNvCxnSpPr/>
          <p:nvPr/>
        </p:nvCxnSpPr>
        <p:spPr>
          <a:xfrm flipH="1">
            <a:off x="7335838" y="32278"/>
            <a:ext cx="4852985" cy="4852986"/>
          </a:xfrm>
          <a:prstGeom prst="straightConnector1">
            <a:avLst/>
          </a:prstGeom>
          <a:noFill/>
          <a:ln w="31747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xmlns="" id="{1AF529C3-CCEA-805B-B409-66F90C0A976E}"/>
              </a:ext>
            </a:extLst>
          </p:cNvPr>
          <p:cNvCxnSpPr/>
          <p:nvPr/>
        </p:nvCxnSpPr>
        <p:spPr>
          <a:xfrm flipH="1">
            <a:off x="7845423" y="609603"/>
            <a:ext cx="4343400" cy="4343400"/>
          </a:xfrm>
          <a:prstGeom prst="straightConnector1">
            <a:avLst/>
          </a:prstGeom>
          <a:noFill/>
          <a:ln w="31747" cap="rnd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5724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D6937-3376-CAED-A2D4-782502E88A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58C211-3999-1A26-1BEC-9B19A495E19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5800" y="533396"/>
            <a:ext cx="10818815" cy="3124203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9616ECFF-DE3B-0D5B-3DA4-38863EA8FC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843863"/>
            <a:ext cx="8304205" cy="457200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93011DD4-AE13-B82F-1D08-AAAC1DE8DA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60B0E-4CA6-4EAD-B57A-D3CA72A6D103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76C5432F-9A22-197A-0019-D87BC0D6CB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69B5DEA7-93E3-EF82-DD40-3308234793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6AC5D8-6722-4D5B-940D-6C9F0311129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C06E0-9D7A-6896-B0F8-5453DFF0B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EBD8E9-54D5-9AA0-D5D3-D1E00775C7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4114800"/>
            <a:ext cx="8535988" cy="1879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9D711C-9E57-DBEC-08B7-2BD8DC4F93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B33A1-F066-4CB9-936E-178252AC66EB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8821BB-67CF-17E4-2DFD-8808EF3B8D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94F595-5BA0-8F7B-0611-8A1F27EEC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C390D4-E90B-4AE6-A762-536C6ACDCE5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EF07E-B787-DCCA-E316-240BD0A240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D1CDA216-79A9-DABB-A922-8F5C0D0D67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6215" y="3429000"/>
            <a:ext cx="8534396" cy="3810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7264C6FE-FA81-CD0F-2CB9-032D149BDF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4301063"/>
            <a:ext cx="8534396" cy="16848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FDD71C-7879-42D5-FD6D-916D0F8EB2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DC2D-EC72-412C-91E6-6AFA50A131AB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CF592A8-E9D8-B8CB-CE86-0128B7CB49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3260E73-2245-4EA3-3118-43EFD01D43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258422-2B27-4C31-AA82-53C6F22185A9}" type="slidenum">
              <a:t>‹#›</a:t>
            </a:fld>
            <a:endParaRPr lang="pl-PL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2E36ED0-8921-73FA-1856-823E54DA2F40}"/>
              </a:ext>
            </a:extLst>
          </p:cNvPr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F20E58CD-6EF2-1A10-04DA-960A70EAB070}"/>
              </a:ext>
            </a:extLst>
          </p:cNvPr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2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22A03-F873-DF3E-FDA6-95FC18FCF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3429000"/>
            <a:ext cx="8534396" cy="16974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37CC10-7410-4D6A-BBB2-B80D531EA3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5132984"/>
            <a:ext cx="8535988" cy="860395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9279DB-8E3D-CCD2-F286-7554591B25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B8B0C-5D4C-412E-BCA8-E9E3E80AC7E3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7AFCB-1D21-8748-0FEF-925ECFD32C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BF69E-8305-0C82-1FB2-B11FBBF4C0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2F85C-6334-4B34-9FE6-D6F0FA8A592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8619D-5A0E-BA33-9E2B-065566FDF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958801CB-D07D-4CFD-EA98-A471584EF8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1049868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07B54A70-363F-1962-B688-38519D948D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4978395"/>
            <a:ext cx="8534396" cy="1015998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F79E289-3BA1-EF2E-BA8F-FD2ADDDF5E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9E1344-994C-4CEC-98BA-D66BA072E208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E213D09-A43C-BE36-712B-9D7C03626D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654D52C-8765-0C09-D6E8-BEEEFFCE8A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5D7CC8-12C3-4D40-BE86-5F57B7798862}" type="slidenum">
              <a:t>‹#›</a:t>
            </a:fld>
            <a:endParaRPr lang="pl-PL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2E407F1F-3A35-6B2B-B051-D747081A9CA6}"/>
              </a:ext>
            </a:extLst>
          </p:cNvPr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2316C273-EE5C-275D-A605-3F29FB880A13}"/>
              </a:ext>
            </a:extLst>
          </p:cNvPr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3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05765-ADF8-01BE-C645-5BFD7597F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DC7EDB73-70BC-B515-B075-1488F603A7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6DFD5D3D-8F59-D2C5-F57B-8A2CC61C97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4766730"/>
            <a:ext cx="8534396" cy="1227664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D17A3DB-FAF6-6484-E3FC-3C89A81EE8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252F9A-4677-4061-9E44-92282B698855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64F9469-69D6-FA78-4E5A-4ED675EFD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01E4847-1EC6-BBB5-415A-F82C5944B7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DA3CF2-CDE1-4F7B-805F-CF9C011ECE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2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A4424-61A8-6E3F-0CE2-1F2B6B22C4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DD51EB-304B-A74C-ED6E-12C489B64B0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1F6A4F-A70F-6E04-0C71-2E6C4F5390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C4C133-753C-4941-ACFF-E18CADB52038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3CC7D-AC7E-921F-75A1-7B5D0511CB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7378E-4503-2387-682B-CF1500736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081DE1-69FE-4AE2-ADCA-02AF141BA01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0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9DA134-61E4-66DD-2F7C-ADBAEA875D8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685208" y="685800"/>
            <a:ext cx="2057400" cy="4572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140BED-EA6A-9AE2-3B39-084515F200B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4" cy="5308604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0B4D87-0034-3221-F3AC-505ABCA2D1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DFEC-3EB3-4916-AED6-24FBDCD490D6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AB2B88-1BED-46E5-7F7B-C634BF7084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B98BCF-20A0-EAD3-4C35-4F05ABE49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F14470-F665-4198-BC18-7B3DE6498CD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9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56B4-0242-419E-AA52-609229BE81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6DC4B-1458-3074-0A15-681A0861310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3575D-8FB8-1DF4-7BF6-CD132E5C9F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1892C-5913-4933-B106-84C7164DA9FE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610A4-F784-CBBF-62B4-59518336AB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21CA07-6327-2254-D678-2024D76169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E4C2E5-41B7-44F0-92F0-6AC5EFF1E24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9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52C79-27C3-BE13-6DE2-CEF6ACD22A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2006595"/>
            <a:ext cx="8534396" cy="228160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6E8874-5610-CCD9-A2D9-4619F45D3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4208" y="4495803"/>
            <a:ext cx="8534396" cy="1498601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F94EEE-520C-7D03-B110-7DCA5ED82F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7A15FD-2F90-4CCA-AE61-B6697EA2FD40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8E822-E5A9-D9B8-2C86-83A343BEB4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571D5-2274-FDA5-2E3E-AF50F38F9B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F54071-2D67-4586-B3FD-6916D8474C1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0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3E97D-215C-77FE-635C-F62943C30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E00095-FD0A-F727-D59F-4546A0158B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4937659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178632-29E3-81BD-9441-3103F2707E4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08131" y="685800"/>
            <a:ext cx="4934477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C2EC94-32DC-0613-7708-32C57A4613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420347-3795-4640-AD25-D93F04AC8D2E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962169-D59B-6A68-36CE-FD9640BCE6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058610-E1A5-AAC9-EC5E-19C19473E0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4B0237-6BC2-4A82-9DBB-250820566E5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3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64117-FE62-9CA4-DD49-FAF63BD429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18D67D-2EEE-9495-1523-C97515820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8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DBAC80-44CC-F6AB-7FC9-8C7F5D1B15D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4208" y="1270531"/>
            <a:ext cx="4937659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0BC70E-331B-9045-34EC-6216A7FD1BE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079068" y="685800"/>
            <a:ext cx="4665131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E06F16-A8D2-BFEB-F73D-6E023BF1683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806540" y="1262064"/>
            <a:ext cx="4929192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1664CE-3401-B2E3-34DC-B28EDC4DA4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AAB82D-F970-488D-A306-6BBBDCCBD732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1E37F5-55A7-66A3-BA21-08D6F03F00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37194F-E391-6D45-7A42-C9E7DEFA49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F7C263-7910-4D45-88A1-AB0E9FE8E77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4D77D-DA1B-3D47-DB6D-5215387891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BB64C6-FBD4-ECFF-FFDA-47B22A4389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23AAD7-B7AD-4945-88EC-9065C8081F92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36C899-C150-80CB-DAEE-422D2648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1D1A35-49E4-E61C-3D73-3AFE7DAA38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A15B91-03FE-4DC4-8561-8A6F5ED0CF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2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63DC71-3851-E202-342C-CC2682C1DF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D82BB9-F3D6-4740-A24B-2E9609D85098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F8C758-75B5-3C3F-5048-78964B2120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31413A-E402-A43D-0ADF-773A4DF509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91160-9203-4E52-BBC3-A11C44F75BE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5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AD001-80EC-53FE-C666-458EB21817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5008" y="685800"/>
            <a:ext cx="365760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8E551D-A5AA-AE74-9CBE-078E9BD52C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5943600" cy="5308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64677F-802E-EA53-1C15-E9F3CD9A1C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085008" y="2209803"/>
            <a:ext cx="3657600" cy="2091269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FB8ED1-DC60-91FA-0B9B-CFEFA6A7B6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B70330-8224-49F9-88DD-4686CB3EB05D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DBD125-582C-D52F-E37E-842EC961B1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9069C-BC72-FC59-280B-274CDE28A5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0DAB1E-457A-4386-9E82-B95357CCD71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2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7D465-5CDC-E68F-405D-D5472ED49D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2811" y="1447796"/>
            <a:ext cx="6019796" cy="11430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E63232-CD99-FAAE-C7F4-8EEA3761C46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989015" y="914400"/>
            <a:ext cx="3280976" cy="4572000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2D857-D25E-CFB4-2976-D03CF89756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22811" y="2777069"/>
            <a:ext cx="6021388" cy="2048932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CA51D3-A086-2B04-B60D-46ABF23CA5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EB755-4730-41A0-8BE8-67F76CF213C1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9C2E41-B1B3-1D2F-AB80-2C4F5C3422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7C799A-5209-F4BD-DDBD-BFF1F45AE7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387AB8-5328-4D74-A5FB-7F960A37A93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9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8E4BAFB2-8C74-7A20-2111-FAA775BCBF4A}"/>
              </a:ext>
            </a:extLst>
          </p:cNvPr>
          <p:cNvGrpSpPr/>
          <p:nvPr/>
        </p:nvGrpSpPr>
        <p:grpSpPr>
          <a:xfrm>
            <a:off x="9206965" y="2963332"/>
            <a:ext cx="2981858" cy="3208868"/>
            <a:chOff x="9206965" y="2963332"/>
            <a:chExt cx="2981858" cy="3208868"/>
          </a:xfrm>
        </p:grpSpPr>
        <p:cxnSp>
          <p:nvCxnSpPr>
            <p:cNvPr id="3" name="Straight Connector 7">
              <a:extLst>
                <a:ext uri="{FF2B5EF4-FFF2-40B4-BE49-F238E27FC236}">
                  <a16:creationId xmlns:a16="http://schemas.microsoft.com/office/drawing/2014/main" xmlns="" id="{3B916783-EC48-EC57-932E-E5CCED897CC0}"/>
                </a:ext>
              </a:extLst>
            </p:cNvPr>
            <p:cNvCxnSpPr/>
            <p:nvPr/>
          </p:nvCxnSpPr>
          <p:spPr>
            <a:xfrm flipH="1">
              <a:off x="11276015" y="2963332"/>
              <a:ext cx="912808" cy="912809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8">
              <a:extLst>
                <a:ext uri="{FF2B5EF4-FFF2-40B4-BE49-F238E27FC236}">
                  <a16:creationId xmlns:a16="http://schemas.microsoft.com/office/drawing/2014/main" xmlns="" id="{061EB15F-6D47-62BE-7A79-0B856BF08A56}"/>
                </a:ext>
              </a:extLst>
            </p:cNvPr>
            <p:cNvCxnSpPr/>
            <p:nvPr/>
          </p:nvCxnSpPr>
          <p:spPr>
            <a:xfrm flipH="1">
              <a:off x="9206965" y="3190341"/>
              <a:ext cx="2981858" cy="2981859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9">
              <a:extLst>
                <a:ext uri="{FF2B5EF4-FFF2-40B4-BE49-F238E27FC236}">
                  <a16:creationId xmlns:a16="http://schemas.microsoft.com/office/drawing/2014/main" xmlns="" id="{9ED8D3C4-8AA6-072C-0153-CF1194F8093D}"/>
                </a:ext>
              </a:extLst>
            </p:cNvPr>
            <p:cNvCxnSpPr/>
            <p:nvPr/>
          </p:nvCxnSpPr>
          <p:spPr>
            <a:xfrm flipH="1">
              <a:off x="10292294" y="3285064"/>
              <a:ext cx="1896529" cy="1896539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10">
              <a:extLst>
                <a:ext uri="{FF2B5EF4-FFF2-40B4-BE49-F238E27FC236}">
                  <a16:creationId xmlns:a16="http://schemas.microsoft.com/office/drawing/2014/main" xmlns="" id="{E5589C62-A36B-39F9-2D93-1F5E7875D749}"/>
                </a:ext>
              </a:extLst>
            </p:cNvPr>
            <p:cNvCxnSpPr/>
            <p:nvPr/>
          </p:nvCxnSpPr>
          <p:spPr>
            <a:xfrm flipH="1">
              <a:off x="10443106" y="3131079"/>
              <a:ext cx="1745717" cy="1745717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xmlns="" id="{1DBAB59D-3411-37CB-0E14-EF17F18D064E}"/>
                </a:ext>
              </a:extLst>
            </p:cNvPr>
            <p:cNvCxnSpPr/>
            <p:nvPr/>
          </p:nvCxnSpPr>
          <p:spPr>
            <a:xfrm flipH="1">
              <a:off x="10918822" y="3683002"/>
              <a:ext cx="1270001" cy="1270001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2FD3C7D7-61CB-170C-0265-E1E876D467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4487335"/>
            <a:ext cx="8534396" cy="1507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C273B06-0B88-CE28-FBE6-909E4FA00D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4208" y="685800"/>
            <a:ext cx="8534396" cy="36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98C343DF-590F-8B6E-1551-D99AB7C6BC2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904415" y="6172200"/>
            <a:ext cx="1600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fld id="{369F0C58-6E1D-43F4-B14C-3CE64662B20F}" type="datetime1">
              <a:rPr lang="pl-PL"/>
              <a:pPr lvl="0"/>
              <a:t>18.09.2025</a:t>
            </a:fld>
            <a:endParaRPr lang="pl-P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B06531A-1AED-7DF8-3F72-81101297D9E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4208" y="6172200"/>
            <a:ext cx="7543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endParaRPr lang="pl-PL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DFEDB19F-06F3-B8D8-C79D-26F6317B5B9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63196" y="5578470"/>
            <a:ext cx="1142241" cy="6699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fld id="{46A71A3B-0736-4760-9633-FF28BF768216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36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pl-PL" sz="2000" b="0" i="0" u="none" strike="noStrike" kern="1200" cap="none" spc="0" baseline="0">
          <a:solidFill>
            <a:srgbClr val="0F496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pl-PL" sz="1800" b="0" i="0" u="none" strike="noStrike" kern="1200" cap="none" spc="0" baseline="0">
          <a:solidFill>
            <a:srgbClr val="0F496F"/>
          </a:solidFill>
          <a:uFillTx/>
          <a:latin typeface="Century Gothic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pl-PL" sz="1600" b="0" i="0" u="none" strike="noStrike" kern="1200" cap="none" spc="0" baseline="0">
          <a:solidFill>
            <a:srgbClr val="0F496F"/>
          </a:solidFill>
          <a:uFillTx/>
          <a:latin typeface="Century Gothic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pl-PL" sz="1400" b="0" i="0" u="none" strike="noStrike" kern="1200" cap="none" spc="0" baseline="0">
          <a:solidFill>
            <a:srgbClr val="0F496F"/>
          </a:solidFill>
          <a:uFillTx/>
          <a:latin typeface="Century Gothic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pl-PL" sz="1400" b="0" i="0" u="none" strike="noStrike" kern="1200" cap="none" spc="0" baseline="0">
          <a:solidFill>
            <a:srgbClr val="0F496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EF156D-E315-65AF-8106-7C704762FC0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8185" y="4960135"/>
            <a:ext cx="10715624" cy="1463040"/>
          </a:xfrm>
        </p:spPr>
        <p:txBody>
          <a:bodyPr anchorCtr="1">
            <a:noAutofit/>
          </a:bodyPr>
          <a:lstStyle/>
          <a:p>
            <a:pPr lvl="0" algn="ctr"/>
            <a:r>
              <a:rPr lang="pl-PL" sz="5400">
                <a:latin typeface="Times New Roman" pitchFamily="18"/>
                <a:cs typeface="Times New Roman" pitchFamily="18"/>
              </a:rPr>
              <a:t>UKS „szkółka  piłkarska” ruda śląska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568F161-272F-6672-AD9F-31DD71F1FE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6118A5F1-FCE8-A2A8-243D-1F15E4C6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05"/>
            <a:ext cx="12191996" cy="6869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ole tekstowe 5">
            <a:extLst>
              <a:ext uri="{FF2B5EF4-FFF2-40B4-BE49-F238E27FC236}">
                <a16:creationId xmlns:a16="http://schemas.microsoft.com/office/drawing/2014/main" xmlns="" id="{331A0AA1-D8A2-AC02-1712-A4325E169FBE}"/>
              </a:ext>
            </a:extLst>
          </p:cNvPr>
          <p:cNvSpPr txBox="1"/>
          <p:nvPr/>
        </p:nvSpPr>
        <p:spPr>
          <a:xfrm>
            <a:off x="2261686" y="5177607"/>
            <a:ext cx="975459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UKS „Szkółka Piłkarska” Ruda Śląska</a:t>
            </a:r>
          </a:p>
        </p:txBody>
      </p:sp>
      <p:pic>
        <p:nvPicPr>
          <p:cNvPr id="6" name="Obraz 17">
            <a:extLst>
              <a:ext uri="{FF2B5EF4-FFF2-40B4-BE49-F238E27FC236}">
                <a16:creationId xmlns:a16="http://schemas.microsoft.com/office/drawing/2014/main" xmlns="" id="{DD8AEE2F-B13F-C9DE-941B-14F23511D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4" y="4823862"/>
            <a:ext cx="1844225" cy="19346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>
            <a:extLst>
              <a:ext uri="{FF2B5EF4-FFF2-40B4-BE49-F238E27FC236}">
                <a16:creationId xmlns:a16="http://schemas.microsoft.com/office/drawing/2014/main" xmlns="" id="{6825F642-B5D7-C8CD-B92F-36A65EE6468D}"/>
              </a:ext>
            </a:extLst>
          </p:cNvPr>
          <p:cNvSpPr txBox="1"/>
          <p:nvPr/>
        </p:nvSpPr>
        <p:spPr>
          <a:xfrm>
            <a:off x="257175" y="514350"/>
            <a:ext cx="11787182" cy="48320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Misja: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„Charakter kształtujemy przez sport” 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Pragniemy stworzyć warunki do wszechstronnego rozwoju dziecka zdając sobie sprawę, że tylko nieliczni zostaną profesjonalnymi zawodnikami, a wszystkich „trzeba przygotować” do dorosłego życia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>
            <a:extLst>
              <a:ext uri="{FF2B5EF4-FFF2-40B4-BE49-F238E27FC236}">
                <a16:creationId xmlns:a16="http://schemas.microsoft.com/office/drawing/2014/main" xmlns="" id="{FE8662AD-88D6-C152-16A4-2FB282A8C0A8}"/>
              </a:ext>
            </a:extLst>
          </p:cNvPr>
          <p:cNvSpPr txBox="1"/>
          <p:nvPr/>
        </p:nvSpPr>
        <p:spPr>
          <a:xfrm>
            <a:off x="1280160" y="624836"/>
            <a:ext cx="8961120" cy="3385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Cele:</a:t>
            </a:r>
          </a:p>
          <a:p>
            <a:pPr marL="571500" marR="0" lvl="0" indent="-5715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wychowawczy</a:t>
            </a:r>
          </a:p>
          <a:p>
            <a:pPr marL="571500" marR="0" lvl="0" indent="-5715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edukacyjny</a:t>
            </a:r>
          </a:p>
          <a:p>
            <a:pPr marL="571500" marR="0" lvl="0" indent="-5715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sportowy -</a:t>
            </a:r>
            <a:r>
              <a:rPr lang="pl-PL" sz="40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pl-PL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poprawność szkoleniowa  jako priorytet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xmlns="" id="{9373EE85-407B-9545-1FEB-CCB59BEF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5"/>
            <a:ext cx="12191996" cy="68201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D7FB9C8-4AF6-E34E-B6C1-5BE5AB68CF6B}"/>
              </a:ext>
            </a:extLst>
          </p:cNvPr>
          <p:cNvSpPr txBox="1"/>
          <p:nvPr/>
        </p:nvSpPr>
        <p:spPr>
          <a:xfrm>
            <a:off x="385767" y="428625"/>
            <a:ext cx="11530007" cy="70173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J</a:t>
            </a:r>
            <a:r>
              <a:rPr lang="pl-PL" sz="5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ak działamy ?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Indywidualna ścieżka rozwoju zawodników UKS „Szkółka Piłkarska” Ruda Śląska oparta jest na światowej koncepcji LONG TERM ATHLETES DEVELOPMENT, długofalowego przygotowania motorycznego . Umiejętności techniczne i poziom „rozumienia gry” podnosimy poprzez trening ukierunkowany w danej kategorii wiekowej stosując  i respektując System  Szkolenia PZPN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>
            <a:extLst>
              <a:ext uri="{FF2B5EF4-FFF2-40B4-BE49-F238E27FC236}">
                <a16:creationId xmlns:a16="http://schemas.microsoft.com/office/drawing/2014/main" xmlns="" id="{DEC90A48-40CD-0C9A-54B3-FB84798C85E4}"/>
              </a:ext>
            </a:extLst>
          </p:cNvPr>
          <p:cNvSpPr txBox="1"/>
          <p:nvPr/>
        </p:nvSpPr>
        <p:spPr>
          <a:xfrm>
            <a:off x="1691640" y="624836"/>
            <a:ext cx="9204963" cy="50783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"Trener jest kimś, kto mówi ci, czego nie chcesz słyszeć, który widzi to, czego nie chcesz widzieć — po to, żebyś był kimś, kim zawsze chciałeś być." Tom Landry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320</TotalTime>
  <Words>147</Words>
  <Application>Microsoft Office PowerPoint</Application>
  <PresentationFormat>Niestandardowy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Wycinek</vt:lpstr>
      <vt:lpstr>UKS „szkółka  piłkarska” ruda śląska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 „szkółka  piłkarska” ruda śląska</dc:title>
  <dc:creator>Branżowa Katowice 03</dc:creator>
  <cp:lastModifiedBy>Administrator</cp:lastModifiedBy>
  <cp:revision>9</cp:revision>
  <dcterms:created xsi:type="dcterms:W3CDTF">2024-03-14T06:17:43Z</dcterms:created>
  <dcterms:modified xsi:type="dcterms:W3CDTF">2025-09-18T01:06:19Z</dcterms:modified>
</cp:coreProperties>
</file>